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54647" y="2837703"/>
            <a:ext cx="1142289" cy="20876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11530" y="3152143"/>
            <a:ext cx="13028524" cy="5643459"/>
            <a:chOff x="0" y="0"/>
            <a:chExt cx="17371365" cy="752461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95275"/>
              <a:ext cx="17371365" cy="5434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386"/>
                </a:lnSpc>
              </a:pPr>
              <a:r>
                <a:rPr lang="en-US" sz="15386">
                  <a:solidFill>
                    <a:srgbClr val="43A5FF"/>
                  </a:solidFill>
                  <a:latin typeface="Poppins Bold"/>
                </a:rPr>
                <a:t>FINAL PROJECT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6356019"/>
              <a:ext cx="17101024" cy="16992"/>
            </a:xfrm>
            <a:prstGeom prst="rect">
              <a:avLst/>
            </a:prstGeom>
            <a:solidFill>
              <a:srgbClr val="323232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6998931"/>
              <a:ext cx="14312858" cy="525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1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4780" t="482" r="4780" b="0"/>
          <a:stretch>
            <a:fillRect/>
          </a:stretch>
        </p:blipFill>
        <p:spPr>
          <a:xfrm flipH="false" flipV="false" rot="0">
            <a:off x="12053700" y="0"/>
            <a:ext cx="6234300" cy="1028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80259" y="1085535"/>
            <a:ext cx="6702086" cy="33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 spc="175">
                <a:solidFill>
                  <a:srgbClr val="323232"/>
                </a:solidFill>
                <a:latin typeface="Poppins Medium Bold"/>
              </a:rPr>
              <a:t>MACHINE LEARNING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02360" y="6435349"/>
            <a:ext cx="2423714" cy="2538895"/>
            <a:chOff x="0" y="0"/>
            <a:chExt cx="3231619" cy="33851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021796"/>
              <a:ext cx="3231619" cy="1363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323232"/>
                  </a:solidFill>
                  <a:latin typeface="Poppins Light"/>
                </a:rPr>
                <a:t>Muhammad Ghaniyu H.H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323232"/>
                  </a:solidFill>
                  <a:latin typeface="Poppins Light"/>
                </a:rPr>
                <a:t>2041720178</a:t>
              </a:r>
            </a:p>
          </p:txBody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35004" y="0"/>
              <a:ext cx="961610" cy="96161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7791652" y="6061090"/>
            <a:ext cx="2423714" cy="2526120"/>
            <a:chOff x="0" y="0"/>
            <a:chExt cx="3231619" cy="336816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469106"/>
              <a:ext cx="3231619" cy="899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323232"/>
                  </a:solidFill>
                  <a:latin typeface="Poppins Light"/>
                </a:rPr>
                <a:t>Raka Bagas F.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323232"/>
                  </a:solidFill>
                  <a:latin typeface="Poppins Light"/>
                </a:rPr>
                <a:t>2041720187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680261" y="0"/>
              <a:ext cx="1871098" cy="1871098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A5FF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1088084" y="6061090"/>
            <a:ext cx="2423714" cy="2526120"/>
            <a:chOff x="0" y="0"/>
            <a:chExt cx="3231619" cy="33681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469106"/>
              <a:ext cx="3231619" cy="899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323232"/>
                  </a:solidFill>
                  <a:latin typeface="Poppins Light"/>
                </a:rPr>
                <a:t>Wahyu Rizki A.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323232"/>
                  </a:solidFill>
                  <a:latin typeface="Poppins Light"/>
                </a:rPr>
                <a:t>2041720191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680261" y="0"/>
              <a:ext cx="1871098" cy="1871098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A5FF"/>
              </a:solidFill>
            </p:spPr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93568" y="454744"/>
              <a:ext cx="644483" cy="961610"/>
            </a:xfrm>
            <a:prstGeom prst="rect">
              <a:avLst/>
            </a:prstGeom>
          </p:spPr>
        </p:pic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229717" y="3526321"/>
            <a:ext cx="2969001" cy="395866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328188" y="1916307"/>
            <a:ext cx="13631624" cy="940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323232"/>
                </a:solidFill>
                <a:latin typeface="Poppins Bold"/>
              </a:rPr>
              <a:t>ANGGOTA KELOMPOK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519008" y="3526321"/>
            <a:ext cx="2969001" cy="395866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815441" y="3526321"/>
            <a:ext cx="2969001" cy="39586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691321"/>
            <a:ext cx="16230600" cy="9525"/>
          </a:xfrm>
          <a:prstGeom prst="rect">
            <a:avLst/>
          </a:prstGeom>
          <a:solidFill>
            <a:srgbClr val="323232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66800"/>
            <a:ext cx="4954881" cy="187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5"/>
              </a:lnSpc>
            </a:pPr>
            <a:r>
              <a:rPr lang="en-US" sz="6500">
                <a:solidFill>
                  <a:srgbClr val="FFFEFE"/>
                </a:solidFill>
                <a:latin typeface="Poppins Bold"/>
              </a:rPr>
              <a:t>Table Of Contents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69037" y="6130261"/>
            <a:ext cx="8811285" cy="1113790"/>
            <a:chOff x="0" y="0"/>
            <a:chExt cx="11748380" cy="14850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138910" y="-66675"/>
              <a:ext cx="8609470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EFE"/>
                  </a:solidFill>
                  <a:latin typeface="Poppins Light"/>
                </a:rPr>
                <a:t>Alasan Metode Tersebut Digunakan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4785"/>
              <a:ext cx="2644933" cy="126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>
                  <a:solidFill>
                    <a:srgbClr val="FFFEFE"/>
                  </a:solidFill>
                  <a:latin typeface="Poppins Medium Bold"/>
                </a:rPr>
                <a:t>04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969037" y="823953"/>
            <a:ext cx="8811285" cy="901601"/>
            <a:chOff x="0" y="0"/>
            <a:chExt cx="11748380" cy="120213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3138910" y="191915"/>
              <a:ext cx="8609470" cy="751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EFE"/>
                  </a:solidFill>
                  <a:latin typeface="Poppins Light"/>
                </a:rPr>
                <a:t>Menentukan Tema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2644933" cy="126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>
                  <a:solidFill>
                    <a:srgbClr val="FFFEFE"/>
                  </a:solidFill>
                  <a:latin typeface="Poppins Medium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69037" y="2521992"/>
            <a:ext cx="8811285" cy="1113790"/>
            <a:chOff x="0" y="0"/>
            <a:chExt cx="11748380" cy="14850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3138910" y="-66675"/>
              <a:ext cx="8609470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EFE"/>
                  </a:solidFill>
                  <a:latin typeface="Poppins Light"/>
                </a:rPr>
                <a:t>Rancangan Data Yang Akan Diambil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4785"/>
              <a:ext cx="2644933" cy="126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>
                  <a:solidFill>
                    <a:srgbClr val="FFFEFE"/>
                  </a:solidFill>
                  <a:latin typeface="Poppins Medium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69037" y="4326127"/>
            <a:ext cx="8811285" cy="1113790"/>
            <a:chOff x="0" y="0"/>
            <a:chExt cx="11748380" cy="14850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138910" y="-66675"/>
              <a:ext cx="8609470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EFE"/>
                  </a:solidFill>
                  <a:latin typeface="Poppins Light"/>
                </a:rPr>
                <a:t>Menentukan Metode Yang Akan Diselesaikan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4785"/>
              <a:ext cx="2644933" cy="126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>
                  <a:solidFill>
                    <a:srgbClr val="FFFEFE"/>
                  </a:solidFill>
                  <a:latin typeface="Poppins Medium Bold"/>
                </a:rPr>
                <a:t>03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969037" y="7789721"/>
            <a:ext cx="8811285" cy="901601"/>
            <a:chOff x="0" y="0"/>
            <a:chExt cx="11748380" cy="120213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138910" y="191915"/>
              <a:ext cx="860947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EFE"/>
                  </a:solidFill>
                  <a:latin typeface="Poppins Light"/>
                </a:rPr>
                <a:t>Akurasi Yang Diharapkan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2644933" cy="1268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>
                  <a:solidFill>
                    <a:srgbClr val="FFFEFE"/>
                  </a:solidFill>
                  <a:latin typeface="Poppins Medium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22440" y="5526533"/>
            <a:ext cx="12643120" cy="2484627"/>
            <a:chOff x="0" y="0"/>
            <a:chExt cx="16857493" cy="331283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28600"/>
              <a:ext cx="16857493" cy="2107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99"/>
                </a:lnSpc>
              </a:pPr>
              <a:r>
                <a:rPr lang="en-US" sz="11499">
                  <a:solidFill>
                    <a:srgbClr val="FFFEFE"/>
                  </a:solidFill>
                  <a:latin typeface="Poppins Bold"/>
                </a:rPr>
                <a:t>TEMA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690113"/>
              <a:ext cx="1685749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EFE"/>
                  </a:solidFill>
                  <a:latin typeface="Poppins Medium"/>
                </a:rPr>
                <a:t>Menentukan kualitas air yang cocok  untuk dikonsumsi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45908" r="0" b="21816"/>
          <a:stretch>
            <a:fillRect/>
          </a:stretch>
        </p:blipFill>
        <p:spPr>
          <a:xfrm flipH="false" flipV="false" rot="0">
            <a:off x="0" y="0"/>
            <a:ext cx="18288000" cy="37775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43992" y="3270131"/>
            <a:ext cx="15800016" cy="26206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4917" r="0" b="34917"/>
          <a:stretch>
            <a:fillRect/>
          </a:stretch>
        </p:blipFill>
        <p:spPr>
          <a:xfrm flipH="false" flipV="false" rot="0">
            <a:off x="0" y="0"/>
            <a:ext cx="18288000" cy="413751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178430" y="1617410"/>
            <a:ext cx="11931140" cy="940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FFFEFE"/>
                </a:solidFill>
                <a:latin typeface="Poppins Bold"/>
              </a:rPr>
              <a:t>Metode yang digunakan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35173" y="6366791"/>
            <a:ext cx="6523134" cy="161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4999">
                <a:solidFill>
                  <a:srgbClr val="43A5FF"/>
                </a:solidFill>
                <a:latin typeface="Poppins Medium Bold"/>
              </a:rPr>
              <a:t>Gaussian Naive Bayes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79455" y="6775325"/>
            <a:ext cx="6523134" cy="80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4999">
                <a:solidFill>
                  <a:srgbClr val="43A5FF"/>
                </a:solidFill>
                <a:latin typeface="Poppins Medium Bold"/>
              </a:rPr>
              <a:t>Random Forest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4917" r="0" b="34917"/>
          <a:stretch>
            <a:fillRect/>
          </a:stretch>
        </p:blipFill>
        <p:spPr>
          <a:xfrm flipH="false" flipV="false" rot="0">
            <a:off x="0" y="0"/>
            <a:ext cx="18288000" cy="413751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178430" y="1148601"/>
            <a:ext cx="11931140" cy="187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FFFEFE"/>
                </a:solidFill>
                <a:latin typeface="Poppins Bold"/>
              </a:rPr>
              <a:t>Alasan Metode yang digunakan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8953" y="4687342"/>
            <a:ext cx="6523134" cy="161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4999">
                <a:solidFill>
                  <a:srgbClr val="43A5FF"/>
                </a:solidFill>
                <a:latin typeface="Poppins Medium Bold"/>
              </a:rPr>
              <a:t>Gaussian Naive Bayes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36166" y="4873574"/>
            <a:ext cx="6523134" cy="80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4999">
                <a:solidFill>
                  <a:srgbClr val="43A5FF"/>
                </a:solidFill>
                <a:latin typeface="Poppins Medium Bold"/>
              </a:rPr>
              <a:t>Random Forest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536764"/>
            <a:ext cx="8624947" cy="307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3470" indent="-311735" lvl="1">
              <a:lnSpc>
                <a:spcPts val="3754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Poppins Medium Bold"/>
              </a:rPr>
              <a:t>Tidak membutuhkan banyak data pelatihan</a:t>
            </a:r>
          </a:p>
          <a:p>
            <a:pPr algn="ctr" marL="623470" indent="-311735" lvl="1">
              <a:lnSpc>
                <a:spcPts val="3754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Poppins Medium Bold"/>
              </a:rPr>
              <a:t>Dapat membuat prediksi probabilistik dan dapat menangani kontinu beserta diskrit data.</a:t>
            </a:r>
          </a:p>
          <a:p>
            <a:pPr algn="ctr" marL="623470" indent="-311735" lvl="1">
              <a:lnSpc>
                <a:spcPts val="3754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Poppins Medium Bold"/>
              </a:rPr>
              <a:t>Mudah diimplementasikan dan cepat.</a:t>
            </a:r>
          </a:p>
          <a:p>
            <a:pPr algn="ctr">
              <a:lnSpc>
                <a:spcPts val="999"/>
              </a:lnSpc>
            </a:pPr>
          </a:p>
          <a:p>
            <a:pPr algn="ctr">
              <a:lnSpc>
                <a:spcPts val="9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46767" y="6439402"/>
            <a:ext cx="8624947" cy="401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3470" indent="-311735" lvl="1">
              <a:lnSpc>
                <a:spcPts val="3754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Poppins Medium Bold"/>
              </a:rPr>
              <a:t>Cocok untuk pengklasifikasian data serta dapat digunakan untuk menangani data sampel yang banyak</a:t>
            </a:r>
          </a:p>
          <a:p>
            <a:pPr algn="ctr" marL="623470" indent="-311735" lvl="1">
              <a:lnSpc>
                <a:spcPts val="3754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Poppins Medium Bold"/>
              </a:rPr>
              <a:t>Berjalan secara efisien pada kumpulan data yang besar.</a:t>
            </a:r>
          </a:p>
          <a:p>
            <a:pPr algn="ctr" marL="623470" indent="-311735" lvl="1">
              <a:lnSpc>
                <a:spcPts val="3754"/>
              </a:lnSpc>
              <a:buFont typeface="Arial"/>
              <a:buChar char="•"/>
            </a:pPr>
            <a:r>
              <a:rPr lang="en-US" sz="2887">
                <a:solidFill>
                  <a:srgbClr val="000000"/>
                </a:solidFill>
                <a:latin typeface="Poppins Medium Bold"/>
              </a:rPr>
              <a:t>Akurasi yang lebih baik daripada algoritma klasifikasi lainnya.</a:t>
            </a:r>
          </a:p>
          <a:p>
            <a:pPr algn="ctr">
              <a:lnSpc>
                <a:spcPts val="3754"/>
              </a:lnSpc>
            </a:pPr>
          </a:p>
          <a:p>
            <a:pPr algn="ctr">
              <a:lnSpc>
                <a:spcPts val="999"/>
              </a:lnSpc>
            </a:pPr>
          </a:p>
          <a:p>
            <a:pPr algn="ctr">
              <a:lnSpc>
                <a:spcPts val="9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00383" y="2000064"/>
            <a:ext cx="8005002" cy="5160750"/>
            <a:chOff x="0" y="0"/>
            <a:chExt cx="10673336" cy="688099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585" r="0" b="585"/>
            <a:stretch>
              <a:fillRect/>
            </a:stretch>
          </p:blipFill>
          <p:spPr>
            <a:xfrm flipH="false" flipV="false" rot="0">
              <a:off x="0" y="0"/>
              <a:ext cx="1740184" cy="3145980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0" y="3972303"/>
              <a:ext cx="10673336" cy="290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50"/>
                </a:lnSpc>
              </a:pPr>
              <a:r>
                <a:rPr lang="en-US" sz="4500">
                  <a:solidFill>
                    <a:srgbClr val="323232"/>
                  </a:solidFill>
                  <a:latin typeface="Poppins Medium Bold"/>
                </a:rPr>
                <a:t>Akurasi yang diharapkan dari metode tersebut </a:t>
              </a:r>
            </a:p>
            <a:p>
              <a:pPr>
                <a:lnSpc>
                  <a:spcPts val="5850"/>
                </a:lnSpc>
              </a:pPr>
              <a:r>
                <a:rPr lang="en-US" sz="4500">
                  <a:solidFill>
                    <a:srgbClr val="000000"/>
                  </a:solidFill>
                  <a:latin typeface="Poppins Medium Bold"/>
                </a:rPr>
                <a:t>70%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18518" t="0" r="14819" b="0"/>
          <a:stretch>
            <a:fillRect/>
          </a:stretch>
        </p:blipFill>
        <p:spPr>
          <a:xfrm flipH="false" flipV="false" rot="0">
            <a:off x="1582615" y="1526072"/>
            <a:ext cx="5807115" cy="61087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8470" r="0" b="213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4738844" y="3675955"/>
            <a:ext cx="8810312" cy="4022492"/>
          </a:xfrm>
          <a:prstGeom prst="rect">
            <a:avLst/>
          </a:prstGeom>
          <a:solidFill>
            <a:srgbClr val="FFFEF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8246048" y="2588554"/>
            <a:ext cx="1795905" cy="1795905"/>
            <a:chOff x="0" y="0"/>
            <a:chExt cx="2394540" cy="239454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394540" cy="239454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A5FF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20802" y="567592"/>
              <a:ext cx="952936" cy="18269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0000" spc="500">
                  <a:solidFill>
                    <a:srgbClr val="FFFEFE"/>
                  </a:solidFill>
                  <a:latin typeface="Poppins Bold"/>
                </a:rPr>
                <a:t>!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74752" y="5647645"/>
            <a:ext cx="7338496" cy="51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60">
                <a:solidFill>
                  <a:srgbClr val="323232"/>
                </a:solidFill>
                <a:latin typeface="Poppins Medium"/>
              </a:rPr>
              <a:t>Thanks!!!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DAFU1vYJm_Q</dc:identifier>
  <dcterms:modified xsi:type="dcterms:W3CDTF">2011-08-01T06:04:30Z</dcterms:modified>
  <cp:revision>1</cp:revision>
  <dc:title>water changes everything</dc:title>
</cp:coreProperties>
</file>